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7" r:id="rId3"/>
    <p:sldId id="286" r:id="rId4"/>
    <p:sldId id="288" r:id="rId5"/>
    <p:sldId id="289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ibdyatlovo.grodno.by/wp-content/uploads/2013/10/Agniacvet_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1"/>
            <a:ext cx="378621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214950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000" b="1" dirty="0" smtClean="0">
                <a:solidFill>
                  <a:srgbClr val="7030A0"/>
                </a:solidFill>
              </a:rPr>
              <a:t>Эдзі Агняцвет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itaemdetyam.com/images/images_source/Agnyacvet_E._Ad_zyarnyatka_da_vyaselk%D1%96_Yunactva_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4830734" cy="599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itaemdetyam.com/images/images_source/Agnyacvet_E._Na_dvary_Al%D1%96mp%D1%96yada_1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3999776" cy="621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hitaemdetyam.com/images/images_source/Agnyacvet_E._Pad_S%D1%96n%D1%96m_nebash%D1%96lam_Yunactva_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000528" cy="677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“Мой родны кут, як ты мне мілы, забыць цябе не маю сілы…”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be-BY" dirty="0" smtClean="0"/>
              <a:t>Якуб Колас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e-BY" dirty="0" smtClean="0"/>
              <a:t>Пётр Клімук</a:t>
            </a:r>
            <a:endParaRPr lang="ru-RU" dirty="0"/>
          </a:p>
        </p:txBody>
      </p:sp>
      <p:pic>
        <p:nvPicPr>
          <p:cNvPr id="31746" name="Picture 2" descr="https://narbel.bsu.by/wp-content/uploads/2018/12/%D0%AF%D0%BA%D1%83%D0%B1-%D0%9A%D0%BE%D0%BB%D0%B0%D1%8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714776" cy="4098755"/>
          </a:xfrm>
          <a:prstGeom prst="rect">
            <a:avLst/>
          </a:prstGeom>
          <a:noFill/>
        </p:spPr>
      </p:pic>
      <p:pic>
        <p:nvPicPr>
          <p:cNvPr id="31748" name="Picture 4" descr="http://problr.ru/images/pro_belarus/izvestnye_ludi/Petr_Klimu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17144"/>
            <a:ext cx="3714776" cy="4085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r>
              <a:rPr lang="be-BY" dirty="0" smtClean="0"/>
              <a:t>Крыніцы ілюстрацый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285860"/>
            <a:ext cx="8183880" cy="3432444"/>
          </a:xfrm>
        </p:spPr>
        <p:txBody>
          <a:bodyPr/>
          <a:lstStyle/>
          <a:p>
            <a:r>
              <a:rPr lang="be-BY" dirty="0" smtClean="0"/>
              <a:t>Ілюстрацыі для прэзентацыі ўзяты з </a:t>
            </a:r>
            <a:r>
              <a:rPr lang="en-US" dirty="0" smtClean="0">
                <a:hlinkClick r:id="rId2"/>
              </a:rPr>
              <a:t>https://yandex.by/images</a:t>
            </a:r>
            <a:endParaRPr lang="be-BY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32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“Мой родны кут, як ты мне мілы, забыць цябе не маю сілы…”</vt:lpstr>
      <vt:lpstr>Крыніцы ілюстрацый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26</cp:revision>
  <dcterms:created xsi:type="dcterms:W3CDTF">2018-02-21T19:02:12Z</dcterms:created>
  <dcterms:modified xsi:type="dcterms:W3CDTF">2019-05-26T10:19:39Z</dcterms:modified>
</cp:coreProperties>
</file>